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2" r:id="rId2"/>
    <p:sldId id="363" r:id="rId3"/>
    <p:sldId id="364" r:id="rId4"/>
    <p:sldId id="365" r:id="rId5"/>
    <p:sldId id="366" r:id="rId6"/>
    <p:sldId id="3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09105"/>
            <a:ext cx="9144001" cy="1068945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216. ANLATE KAWH OM?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39061"/>
            <a:ext cx="6858000" cy="1674253"/>
          </a:xfrm>
        </p:spPr>
        <p:txBody>
          <a:bodyPr>
            <a:normAutofit/>
          </a:bodyPr>
          <a:lstStyle/>
          <a:p>
            <a:r>
              <a:rPr lang="en-US" sz="1500" dirty="0"/>
              <a:t>Where are the Reapers?</a:t>
            </a:r>
          </a:p>
          <a:p>
            <a:r>
              <a:rPr lang="en-US" sz="1500" dirty="0"/>
              <a:t>Matt. 13:30</a:t>
            </a:r>
          </a:p>
          <a:p>
            <a:r>
              <a:rPr lang="en-US" sz="1500" dirty="0"/>
              <a:t>E.E. Rexford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39351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an late koi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phiaukawi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8993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late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02126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02484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an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a la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tam,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tam.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52669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phiaukawi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no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21055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216. ANLATE KAWH OM?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2018-12-14T14:18:56Z</dcterms:modified>
</cp:coreProperties>
</file>